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408" r:id="rId2"/>
    <p:sldId id="410" r:id="rId3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義祺 彭" initials="義祺" lastIdx="1" clrIdx="0">
    <p:extLst>
      <p:ext uri="{19B8F6BF-5375-455C-9EA6-DF929625EA0E}">
        <p15:presenceInfo xmlns:p15="http://schemas.microsoft.com/office/powerpoint/2012/main" userId="S-1-5-21-251493676-3791668545-4241854357-35036" providerId="AD"/>
      </p:ext>
    </p:extLst>
  </p:cmAuthor>
  <p:cmAuthor id="2" name="jlchang2" initials="j" lastIdx="1" clrIdx="1">
    <p:extLst>
      <p:ext uri="{19B8F6BF-5375-455C-9EA6-DF929625EA0E}">
        <p15:presenceInfo xmlns:p15="http://schemas.microsoft.com/office/powerpoint/2012/main" userId="S-1-5-21-1288555262-878631848-371745120-2378" providerId="AD"/>
      </p:ext>
    </p:extLst>
  </p:cmAuthor>
  <p:cmAuthor id="3" name="陳俐穎 Lily Chen" initials="陳俐穎" lastIdx="1" clrIdx="2">
    <p:extLst>
      <p:ext uri="{19B8F6BF-5375-455C-9EA6-DF929625EA0E}">
        <p15:presenceInfo xmlns:p15="http://schemas.microsoft.com/office/powerpoint/2012/main" userId="S-1-5-21-251493676-3791668545-4241854357-405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EDED"/>
    <a:srgbClr val="44546A"/>
    <a:srgbClr val="920000"/>
    <a:srgbClr val="C4BD97"/>
    <a:srgbClr val="A5A5A5"/>
    <a:srgbClr val="C55A11"/>
    <a:srgbClr val="4181BC"/>
    <a:srgbClr val="385723"/>
    <a:srgbClr val="8CB1D2"/>
    <a:srgbClr val="2A32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5758FB7-9AC5-4552-8A53-C91805E547FA}" styleName="佈景主題樣式 1 - 輔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4C1A8A3-306A-4EB7-A6B1-4F7E0EB9C5D6}" styleName="中等深淺樣式 3 - 輔色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淺色樣式 3 - 輔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083E6E3-FA7D-4D7B-A595-EF9225AFEA82}" styleName="淺色樣式 1 - 輔色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8" autoAdjust="0"/>
    <p:restoredTop sz="93246" autoAdjust="0"/>
  </p:normalViewPr>
  <p:slideViewPr>
    <p:cSldViewPr snapToGrid="0">
      <p:cViewPr varScale="1">
        <p:scale>
          <a:sx n="74" d="100"/>
          <a:sy n="74" d="100"/>
        </p:scale>
        <p:origin x="723" y="51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888"/>
    </p:cViewPr>
  </p:sorterViewPr>
  <p:notesViewPr>
    <p:cSldViewPr snapToGrid="0">
      <p:cViewPr varScale="1">
        <p:scale>
          <a:sx n="82" d="100"/>
          <a:sy n="82" d="100"/>
        </p:scale>
        <p:origin x="39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0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0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793CFF-9375-4E41-8FEC-0CFA1751A168}" type="datetimeFigureOut">
              <a:rPr lang="zh-TW" altLang="en-US" smtClean="0"/>
              <a:t>2023/2/8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30218"/>
            <a:ext cx="2946400" cy="4980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30218"/>
            <a:ext cx="2946400" cy="4980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DE8B3B-A745-44B9-9843-F7A334119A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66494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EFC52A-0F67-49A8-82CC-EE31C8D05675}" type="datetimeFigureOut">
              <a:rPr lang="zh-TW" altLang="en-US" smtClean="0"/>
              <a:t>2023/2/8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39838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30A99B-CDF5-477D-95A0-0C0E28748E7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4502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-31690" y="6538915"/>
            <a:ext cx="1167623" cy="365125"/>
          </a:xfrm>
        </p:spPr>
        <p:txBody>
          <a:bodyPr/>
          <a:lstStyle/>
          <a:p>
            <a:fld id="{9FD4007E-3D5E-43F8-8CCD-2DEC37BC9565}" type="datetime1">
              <a:rPr lang="zh-TW" altLang="en-US" smtClean="0"/>
              <a:t>2023/2/8</a:t>
            </a:fld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31651AA-0714-44A2-B934-392513A41DF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1651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11B2-F929-4045-8141-430FA60E2EEF}" type="datetime1">
              <a:rPr lang="zh-TW" altLang="en-US" smtClean="0"/>
              <a:t>2023/2/8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651AA-0714-44A2-B934-392513A41D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1585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AD81-BD41-4678-BAD7-471C6A8E6161}" type="datetime1">
              <a:rPr lang="zh-TW" altLang="en-US" smtClean="0"/>
              <a:t>2023/2/8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651AA-0714-44A2-B934-392513A41D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0664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ACE48-18FC-48F9-B661-31B6A6760007}" type="datetime1">
              <a:rPr lang="zh-TW" altLang="en-US" smtClean="0"/>
              <a:t>2023/2/8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651AA-0714-44A2-B934-392513A41D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207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F4BB0-F8A7-4477-A955-883B05CC0644}" type="datetime1">
              <a:rPr lang="zh-TW" altLang="en-US" smtClean="0"/>
              <a:t>2023/2/8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651AA-0714-44A2-B934-392513A41D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0546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9A4B-568F-4971-B0C7-001BB3BF34FE}" type="datetime1">
              <a:rPr lang="zh-TW" altLang="en-US" smtClean="0"/>
              <a:t>2023/2/8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651AA-0714-44A2-B934-392513A41D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6752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181D-82BD-4455-ACD4-00FDC8516854}" type="datetime1">
              <a:rPr lang="zh-TW" altLang="en-US" smtClean="0"/>
              <a:t>2023/2/8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651AA-0714-44A2-B934-392513A41D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841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8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DDA89-E63D-4F02-8B92-E5B3E6DBE18E}" type="datetime1">
              <a:rPr lang="zh-TW" altLang="en-US" smtClean="0"/>
              <a:t>2023/2/8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651AA-0714-44A2-B934-392513A41D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7190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18D20-B183-4B43-B8FE-AEA842AE369F}" type="datetime1">
              <a:rPr lang="zh-TW" altLang="en-US" smtClean="0"/>
              <a:t>2023/2/8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651AA-0714-44A2-B934-392513A41D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7196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A7061-F854-412A-A153-36F966686C89}" type="datetime1">
              <a:rPr lang="zh-TW" altLang="en-US" smtClean="0"/>
              <a:t>2023/2/8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651AA-0714-44A2-B934-392513A41D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1184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8"/>
            <a:ext cx="617220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1D0D5-E6E3-4137-8ED9-240F66754B4D}" type="datetime1">
              <a:rPr lang="zh-TW" altLang="en-US" smtClean="0"/>
              <a:t>2023/2/8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651AA-0714-44A2-B934-392513A41D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2199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525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6045E-42A9-4446-97A1-275CB029BE17}" type="datetime1">
              <a:rPr lang="zh-TW" altLang="en-US" smtClean="0"/>
              <a:t>2023/2/8</a:t>
            </a:fld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5542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031651AA-0714-44A2-B934-392513A41DF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67" y="68407"/>
            <a:ext cx="1128646" cy="476853"/>
          </a:xfrm>
          <a:prstGeom prst="rect">
            <a:avLst/>
          </a:prstGeom>
        </p:spPr>
      </p:pic>
      <p:pic>
        <p:nvPicPr>
          <p:cNvPr id="8" name="圖片 9" descr="III_logo_02.gif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3801" y="77636"/>
            <a:ext cx="736930" cy="467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6692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651AA-0714-44A2-B934-392513A41DFF}" type="slidenum">
              <a:rPr lang="zh-TW" altLang="en-US" smtClean="0"/>
              <a:t>1</a:t>
            </a:fld>
            <a:endParaRPr lang="zh-TW" altLang="en-US"/>
          </a:p>
        </p:txBody>
      </p:sp>
      <p:sp>
        <p:nvSpPr>
          <p:cNvPr id="3" name="標題 1"/>
          <p:cNvSpPr txBox="1">
            <a:spLocks/>
          </p:cNvSpPr>
          <p:nvPr/>
        </p:nvSpPr>
        <p:spPr>
          <a:xfrm>
            <a:off x="1578207" y="86947"/>
            <a:ext cx="9027039" cy="9929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TW" sz="3200" b="1" dirty="0">
                <a:solidFill>
                  <a:srgbClr val="9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Job </a:t>
            </a:r>
            <a:r>
              <a:rPr lang="en-US" altLang="zh-TW" sz="3200" b="1" dirty="0" smtClean="0">
                <a:solidFill>
                  <a:srgbClr val="9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Description</a:t>
            </a:r>
            <a:r>
              <a:rPr lang="en-US" altLang="zh-TW" sz="2400" b="1" dirty="0" smtClean="0">
                <a:solidFill>
                  <a:srgbClr val="9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(1/2)</a:t>
            </a:r>
            <a:endParaRPr lang="zh-TW" altLang="en-US" sz="2400" b="1" dirty="0">
              <a:solidFill>
                <a:srgbClr val="92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投影片編號版面配置區 2">
            <a:extLst>
              <a:ext uri="{FF2B5EF4-FFF2-40B4-BE49-F238E27FC236}">
                <a16:creationId xmlns:a16="http://schemas.microsoft.com/office/drawing/2014/main" id="{C757BC35-9CA1-5F0E-6575-B7D007C3238D}"/>
              </a:ext>
            </a:extLst>
          </p:cNvPr>
          <p:cNvSpPr txBox="1">
            <a:spLocks/>
          </p:cNvSpPr>
          <p:nvPr/>
        </p:nvSpPr>
        <p:spPr>
          <a:xfrm>
            <a:off x="6180210" y="6478127"/>
            <a:ext cx="425252" cy="3130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b="1" kern="12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23">
              <a:defRPr/>
            </a:pPr>
            <a:fld id="{8F4EACC7-37E3-43A5-A5FB-BEB9CE95D266}" type="slidenum">
              <a:rPr lang="zh-TW" altLang="en-US" sz="1050" b="0">
                <a:solidFill>
                  <a:schemeClr val="tx1"/>
                </a:solidFill>
                <a:latin typeface="Arial"/>
                <a:ea typeface="微軟正黑體"/>
              </a:rPr>
              <a:pPr algn="ctr" defTabSz="914423">
                <a:defRPr/>
              </a:pPr>
              <a:t>1</a:t>
            </a:fld>
            <a:endParaRPr lang="zh-TW" altLang="en-US" sz="1050" b="0" dirty="0">
              <a:solidFill>
                <a:schemeClr val="tx1"/>
              </a:solidFill>
              <a:latin typeface="Arial"/>
              <a:ea typeface="微軟正黑體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1354764" y="0"/>
            <a:ext cx="837235" cy="74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365FDAA5-B7D5-4DE0-880D-5C8B39AA25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179378"/>
              </p:ext>
            </p:extLst>
          </p:nvPr>
        </p:nvGraphicFramePr>
        <p:xfrm>
          <a:off x="217700" y="1515862"/>
          <a:ext cx="12047186" cy="357396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77420">
                  <a:extLst>
                    <a:ext uri="{9D8B030D-6E8A-4147-A177-3AD203B41FA5}">
                      <a16:colId xmlns:a16="http://schemas.microsoft.com/office/drawing/2014/main" val="1630715712"/>
                    </a:ext>
                  </a:extLst>
                </a:gridCol>
                <a:gridCol w="1843609">
                  <a:extLst>
                    <a:ext uri="{9D8B030D-6E8A-4147-A177-3AD203B41FA5}">
                      <a16:colId xmlns:a16="http://schemas.microsoft.com/office/drawing/2014/main" val="3277588323"/>
                    </a:ext>
                  </a:extLst>
                </a:gridCol>
                <a:gridCol w="1876264">
                  <a:extLst>
                    <a:ext uri="{9D8B030D-6E8A-4147-A177-3AD203B41FA5}">
                      <a16:colId xmlns:a16="http://schemas.microsoft.com/office/drawing/2014/main" val="3272917245"/>
                    </a:ext>
                  </a:extLst>
                </a:gridCol>
                <a:gridCol w="1899096">
                  <a:extLst>
                    <a:ext uri="{9D8B030D-6E8A-4147-A177-3AD203B41FA5}">
                      <a16:colId xmlns:a16="http://schemas.microsoft.com/office/drawing/2014/main" val="4269707050"/>
                    </a:ext>
                  </a:extLst>
                </a:gridCol>
                <a:gridCol w="1260638">
                  <a:extLst>
                    <a:ext uri="{9D8B030D-6E8A-4147-A177-3AD203B41FA5}">
                      <a16:colId xmlns:a16="http://schemas.microsoft.com/office/drawing/2014/main" val="1079829848"/>
                    </a:ext>
                  </a:extLst>
                </a:gridCol>
                <a:gridCol w="3190159">
                  <a:extLst>
                    <a:ext uri="{9D8B030D-6E8A-4147-A177-3AD203B41FA5}">
                      <a16:colId xmlns:a16="http://schemas.microsoft.com/office/drawing/2014/main" val="921465834"/>
                    </a:ext>
                  </a:extLst>
                </a:gridCol>
              </a:tblGrid>
              <a:tr h="116419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Position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kern="1200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Salary (US$)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kern="1200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Location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kern="1200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Educational</a:t>
                      </a:r>
                      <a:r>
                        <a:rPr lang="en-US" altLang="zh-TW" sz="1600" b="1" kern="1200" baseline="0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Background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kern="1200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Number of Vacancies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kern="1200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Job Description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247867"/>
                  </a:ext>
                </a:extLst>
              </a:tr>
              <a:tr h="1245587">
                <a:tc>
                  <a:txBody>
                    <a:bodyPr/>
                    <a:lstStyle/>
                    <a:p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Process Engineer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US$ 1,500 </a:t>
                      </a:r>
                      <a:endParaRPr lang="zh-TW" alt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Kaohsiung, TW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Master Degree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altLang="zh-TW" sz="16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Process</a:t>
                      </a:r>
                      <a:r>
                        <a:rPr lang="en-US" altLang="zh-TW" sz="1600" b="0" baseline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yields improvement 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Assist in the handling of production line abnormalities management</a:t>
                      </a:r>
                      <a:endParaRPr lang="zh-TW" altLang="en-US" sz="16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8774058"/>
                  </a:ext>
                </a:extLst>
              </a:tr>
              <a:tr h="1164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Software Engineer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US$ 1,500</a:t>
                      </a:r>
                      <a:endParaRPr lang="zh-TW" alt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Kaohsiung, TW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Master Degree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altLang="zh-TW" sz="16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Factory and office Automation Systems development 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altLang="zh-TW" sz="16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AI and Big</a:t>
                      </a:r>
                      <a:r>
                        <a:rPr lang="zh-TW" altLang="en-US" sz="16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Data Analytics</a:t>
                      </a:r>
                      <a:endParaRPr lang="zh-TW" altLang="en-US" sz="16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1377693"/>
                  </a:ext>
                </a:extLst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217700" y="1079879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TW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High-level </a:t>
            </a:r>
            <a:r>
              <a:rPr lang="en-US" altLang="zh-TW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R&amp;D talents (highly intelligence)</a:t>
            </a:r>
            <a:r>
              <a:rPr lang="zh-TW" altLang="en-US" sz="2000" b="1" dirty="0">
                <a:solidFill>
                  <a:srgbClr val="000000"/>
                </a:solidFill>
                <a:latin typeface="微軟正黑體a渀."/>
              </a:rPr>
              <a:t>：</a:t>
            </a:r>
            <a:endParaRPr lang="en-US" altLang="zh-TW" sz="2000" dirty="0">
              <a:solidFill>
                <a:srgbClr val="000000"/>
              </a:solidFill>
              <a:latin typeface="微軟正黑體a渀."/>
            </a:endParaRPr>
          </a:p>
        </p:txBody>
      </p:sp>
    </p:spTree>
    <p:extLst>
      <p:ext uri="{BB962C8B-B14F-4D97-AF65-F5344CB8AC3E}">
        <p14:creationId xmlns:p14="http://schemas.microsoft.com/office/powerpoint/2010/main" val="1371492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651AA-0714-44A2-B934-392513A41DFF}" type="slidenum">
              <a:rPr lang="zh-TW" altLang="en-US" smtClean="0"/>
              <a:t>2</a:t>
            </a:fld>
            <a:endParaRPr lang="zh-TW" altLang="en-US"/>
          </a:p>
        </p:txBody>
      </p:sp>
      <p:sp>
        <p:nvSpPr>
          <p:cNvPr id="3" name="標題 1"/>
          <p:cNvSpPr txBox="1">
            <a:spLocks/>
          </p:cNvSpPr>
          <p:nvPr/>
        </p:nvSpPr>
        <p:spPr>
          <a:xfrm>
            <a:off x="1578207" y="86947"/>
            <a:ext cx="9027039" cy="9929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TW" sz="3200" b="1" dirty="0">
                <a:solidFill>
                  <a:srgbClr val="9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Job </a:t>
            </a:r>
            <a:r>
              <a:rPr lang="en-US" altLang="zh-TW" sz="3200" b="1" dirty="0" smtClean="0">
                <a:solidFill>
                  <a:srgbClr val="9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Description</a:t>
            </a:r>
            <a:r>
              <a:rPr lang="en-US" altLang="zh-TW" sz="2400" b="1" dirty="0" smtClean="0">
                <a:solidFill>
                  <a:srgbClr val="9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(2/2)</a:t>
            </a:r>
            <a:endParaRPr lang="zh-TW" altLang="en-US" sz="2400" b="1" dirty="0">
              <a:solidFill>
                <a:srgbClr val="92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94896" y="1189308"/>
            <a:ext cx="28746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TW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Scholarship </a:t>
            </a:r>
            <a:r>
              <a:rPr lang="en-US" altLang="zh-TW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or others</a:t>
            </a:r>
            <a:endParaRPr lang="zh-TW" altLang="en-US" sz="20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108403"/>
              </p:ext>
            </p:extLst>
          </p:nvPr>
        </p:nvGraphicFramePr>
        <p:xfrm>
          <a:off x="157083" y="1668070"/>
          <a:ext cx="11807685" cy="23212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35895">
                  <a:extLst>
                    <a:ext uri="{9D8B030D-6E8A-4147-A177-3AD203B41FA5}">
                      <a16:colId xmlns:a16="http://schemas.microsoft.com/office/drawing/2014/main" val="1630715712"/>
                    </a:ext>
                  </a:extLst>
                </a:gridCol>
                <a:gridCol w="3935895">
                  <a:extLst>
                    <a:ext uri="{9D8B030D-6E8A-4147-A177-3AD203B41FA5}">
                      <a16:colId xmlns:a16="http://schemas.microsoft.com/office/drawing/2014/main" val="3277588323"/>
                    </a:ext>
                  </a:extLst>
                </a:gridCol>
                <a:gridCol w="3935895">
                  <a:extLst>
                    <a:ext uri="{9D8B030D-6E8A-4147-A177-3AD203B41FA5}">
                      <a16:colId xmlns:a16="http://schemas.microsoft.com/office/drawing/2014/main" val="3272917245"/>
                    </a:ext>
                  </a:extLst>
                </a:gridCol>
              </a:tblGrid>
              <a:tr h="8564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1600" b="1" kern="1200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Qualifications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kern="1200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Mechanism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kern="1200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Documents</a:t>
                      </a:r>
                      <a:r>
                        <a:rPr lang="en-US" altLang="zh-TW" sz="1600" b="1" kern="1200" baseline="0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required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247867"/>
                  </a:ext>
                </a:extLst>
              </a:tr>
              <a:tr h="64181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Master's Program: University of Science and Engineering related department </a:t>
                      </a:r>
                      <a:endParaRPr lang="en-US" altLang="zh-TW" sz="16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Subsidy of NTD200,000 (NTD50,000 per semester) 2-year contract required </a:t>
                      </a:r>
                      <a:endParaRPr lang="en-US" altLang="zh-TW" sz="16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Certificate of Bachelor's Degree 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8774058"/>
                  </a:ext>
                </a:extLst>
              </a:tr>
              <a:tr h="64181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Master's Graduate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Provide registration bonus of NTD100,000, 2-year contract required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Certificate of Master's Degree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1377693"/>
                  </a:ext>
                </a:extLst>
              </a:tr>
            </a:tbl>
          </a:graphicData>
        </a:graphic>
      </p:graphicFrame>
      <p:sp>
        <p:nvSpPr>
          <p:cNvPr id="13" name="投影片編號版面配置區 2">
            <a:extLst>
              <a:ext uri="{FF2B5EF4-FFF2-40B4-BE49-F238E27FC236}">
                <a16:creationId xmlns:a16="http://schemas.microsoft.com/office/drawing/2014/main" id="{C757BC35-9CA1-5F0E-6575-B7D007C3238D}"/>
              </a:ext>
            </a:extLst>
          </p:cNvPr>
          <p:cNvSpPr txBox="1">
            <a:spLocks/>
          </p:cNvSpPr>
          <p:nvPr/>
        </p:nvSpPr>
        <p:spPr>
          <a:xfrm>
            <a:off x="6180210" y="6478127"/>
            <a:ext cx="425252" cy="3130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b="1" kern="12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23">
              <a:defRPr/>
            </a:pPr>
            <a:fld id="{8F4EACC7-37E3-43A5-A5FB-BEB9CE95D266}" type="slidenum">
              <a:rPr lang="zh-TW" altLang="en-US" sz="1050" b="0">
                <a:solidFill>
                  <a:schemeClr val="tx1"/>
                </a:solidFill>
                <a:latin typeface="Arial"/>
                <a:ea typeface="微軟正黑體"/>
              </a:rPr>
              <a:pPr algn="ctr" defTabSz="914423">
                <a:defRPr/>
              </a:pPr>
              <a:t>2</a:t>
            </a:fld>
            <a:endParaRPr lang="zh-TW" altLang="en-US" sz="1050" b="0" dirty="0">
              <a:solidFill>
                <a:schemeClr val="tx1"/>
              </a:solidFill>
              <a:latin typeface="Arial"/>
              <a:ea typeface="微軟正黑體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1354764" y="0"/>
            <a:ext cx="837235" cy="74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076456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21141</TotalTime>
  <Words>123</Words>
  <Application>Microsoft Office PowerPoint</Application>
  <PresentationFormat>寬螢幕</PresentationFormat>
  <Paragraphs>37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11" baseType="lpstr">
      <vt:lpstr>微軟正黑體</vt:lpstr>
      <vt:lpstr>微軟正黑體a渀.</vt:lpstr>
      <vt:lpstr>新細明體</vt:lpstr>
      <vt:lpstr>Arial</vt:lpstr>
      <vt:lpstr>Calibri</vt:lpstr>
      <vt:lpstr>Calibri Light</vt:lpstr>
      <vt:lpstr>Times New Roman</vt:lpstr>
      <vt:lpstr>Wingdings</vt:lpstr>
      <vt:lpstr>1_Office 佈景主題</vt:lpstr>
      <vt:lpstr>PowerPoint 簡報</vt:lpstr>
      <vt:lpstr>PowerPoint 簡報</vt:lpstr>
    </vt:vector>
  </TitlesOfParts>
  <Company>Dynabook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彭義祺 I Chi Peng</dc:creator>
  <cp:lastModifiedBy>黃瑋萱 Wei Xuan Huang</cp:lastModifiedBy>
  <cp:revision>1449</cp:revision>
  <cp:lastPrinted>2022-12-02T05:58:31Z</cp:lastPrinted>
  <dcterms:created xsi:type="dcterms:W3CDTF">2021-03-31T08:19:14Z</dcterms:created>
  <dcterms:modified xsi:type="dcterms:W3CDTF">2023-02-08T06:01:48Z</dcterms:modified>
</cp:coreProperties>
</file>